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8" r:id="rId8"/>
    <p:sldId id="261" r:id="rId9"/>
    <p:sldId id="262" r:id="rId10"/>
    <p:sldId id="269" r:id="rId11"/>
    <p:sldId id="263" r:id="rId12"/>
    <p:sldId id="264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1" d="100"/>
          <a:sy n="71" d="100"/>
        </p:scale>
        <p:origin x="90" y="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615655"/>
      </p:ext>
    </p:extLst>
  </p:cSld>
  <p:clrMapOvr>
    <a:masterClrMapping/>
  </p:clrMapOvr>
  <p:transition spd="slow" advClick="0" advTm="1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245680"/>
      </p:ext>
    </p:extLst>
  </p:cSld>
  <p:clrMapOvr>
    <a:masterClrMapping/>
  </p:clrMapOvr>
  <p:transition spd="slow" advClick="0" advTm="1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525548"/>
      </p:ext>
    </p:extLst>
  </p:cSld>
  <p:clrMapOvr>
    <a:masterClrMapping/>
  </p:clrMapOvr>
  <p:transition spd="slow" advClick="0" advTm="1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55650"/>
      </p:ext>
    </p:extLst>
  </p:cSld>
  <p:clrMapOvr>
    <a:masterClrMapping/>
  </p:clrMapOvr>
  <p:transition spd="slow" advClick="0" advTm="1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15915"/>
      </p:ext>
    </p:extLst>
  </p:cSld>
  <p:clrMapOvr>
    <a:masterClrMapping/>
  </p:clrMapOvr>
  <p:transition spd="slow" advClick="0" advTm="1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4767"/>
      </p:ext>
    </p:extLst>
  </p:cSld>
  <p:clrMapOvr>
    <a:masterClrMapping/>
  </p:clrMapOvr>
  <p:transition spd="slow" advClick="0" advTm="1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00489"/>
      </p:ext>
    </p:extLst>
  </p:cSld>
  <p:clrMapOvr>
    <a:masterClrMapping/>
  </p:clrMapOvr>
  <p:transition spd="slow" advClick="0" advTm="1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43188"/>
      </p:ext>
    </p:extLst>
  </p:cSld>
  <p:clrMapOvr>
    <a:masterClrMapping/>
  </p:clrMapOvr>
  <p:transition spd="slow" advClick="0" advTm="1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45586"/>
      </p:ext>
    </p:extLst>
  </p:cSld>
  <p:clrMapOvr>
    <a:masterClrMapping/>
  </p:clrMapOvr>
  <p:transition spd="slow" advClick="0" advTm="1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0108"/>
      </p:ext>
    </p:extLst>
  </p:cSld>
  <p:clrMapOvr>
    <a:masterClrMapping/>
  </p:clrMapOvr>
  <p:transition spd="slow" advClick="0" advTm="1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500145"/>
      </p:ext>
    </p:extLst>
  </p:cSld>
  <p:clrMapOvr>
    <a:masterClrMapping/>
  </p:clrMapOvr>
  <p:transition spd="slow" advClick="0" advTm="1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D3D32-FFE5-4860-BFF0-4E625333B93C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D3467-A30E-410B-A757-3A131F916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28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5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20000" t="-1000" r="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Antic Slab" pitchFamily="2" charset="0"/>
              </a:rPr>
              <a:t>DIGITAL HANDSHAKE	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Antic Slab" pitchFamily="2" charset="0"/>
              </a:rPr>
              <a:t>LEARN SOMETHING ABOUT US!</a:t>
            </a:r>
            <a:endParaRPr lang="en-US" b="1" dirty="0">
              <a:latin typeface="Antic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71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66166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ntic Slab" pitchFamily="2" charset="0"/>
              </a:rPr>
              <a:t>LIKES AND DISLIKES (MEMBER </a:t>
            </a:r>
            <a:r>
              <a:rPr lang="en-US" b="1" dirty="0" smtClean="0">
                <a:latin typeface="Antic Slab" pitchFamily="2" charset="0"/>
              </a:rPr>
              <a:t>#4)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LIKES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Drawing, Swimming, Playing Board Games, Cats, Solving Puzzles,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ACHIEVEMENTS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Receiving Certificates in Word and PowerPoint,</a:t>
            </a:r>
          </a:p>
        </p:txBody>
      </p:sp>
    </p:spTree>
    <p:extLst>
      <p:ext uri="{BB962C8B-B14F-4D97-AF65-F5344CB8AC3E}">
        <p14:creationId xmlns:p14="http://schemas.microsoft.com/office/powerpoint/2010/main" val="205389113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ntic Slab" pitchFamily="2" charset="0"/>
              </a:rPr>
              <a:t>MORE ABOUT ME (MEMBER </a:t>
            </a:r>
            <a:r>
              <a:rPr lang="en-US" b="1" dirty="0" smtClean="0">
                <a:latin typeface="Antic Slab" pitchFamily="2" charset="0"/>
              </a:rPr>
              <a:t>#4)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THINGS I’M GOOD AT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Drawing, Reading,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DISLIKES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Sushi, Essays,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172200" y="3889262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VISITED PLACES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Helen GA, Mexico (Cancun and Akumal), Michigan, Florida, Illinois, Ohio, Arizona,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3889262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FAVORITE FOODS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Thai Food, Korean Food (any Asian foods), Seafood,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>
              <a:latin typeface="Antic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425682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ntic Slab" pitchFamily="2" charset="0"/>
              </a:rPr>
              <a:t>ABOUT FLOWERY BRANCH HIGHSCHOOL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Flowery Branch high school is a charter school with a very large student body and great staff members. Many opportunities are available at this school, such as dual enrollment, work-based learning, tests and certificates.</a:t>
            </a:r>
            <a:endParaRPr lang="en-US" dirty="0">
              <a:latin typeface="Antic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209481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ntic Slab" pitchFamily="2" charset="0"/>
              </a:rPr>
              <a:t>LIKES AND DISLIKES (MEMBER </a:t>
            </a:r>
            <a:r>
              <a:rPr lang="en-US" b="1" dirty="0" smtClean="0">
                <a:latin typeface="Antic Slab" pitchFamily="2" charset="0"/>
              </a:rPr>
              <a:t>#1)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LIKES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Drawing, Painting, Video games, Skateboarding, </a:t>
            </a:r>
            <a:endParaRPr lang="en-US" dirty="0" smtClean="0">
              <a:latin typeface="Antic Slab" pitchFamily="2" charset="0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DISLIKES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Peas, Eggs,</a:t>
            </a:r>
            <a:endParaRPr lang="en-US" dirty="0" smtClean="0">
              <a:latin typeface="Antic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877368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ntic Slab" pitchFamily="2" charset="0"/>
              </a:rPr>
              <a:t>MORE ABOUT ME (MEMBER </a:t>
            </a:r>
            <a:r>
              <a:rPr lang="en-US" b="1" dirty="0" smtClean="0">
                <a:latin typeface="Antic Slab" pitchFamily="2" charset="0"/>
              </a:rPr>
              <a:t>#1)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THINGS I’M GOOD </a:t>
            </a:r>
            <a:r>
              <a:rPr lang="en-US" b="1" dirty="0" smtClean="0">
                <a:latin typeface="Antic Slab" pitchFamily="2" charset="0"/>
              </a:rPr>
              <a:t>AT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Drawing, Basketball, </a:t>
            </a:r>
            <a:endParaRPr lang="en-US" dirty="0" smtClean="0">
              <a:latin typeface="Antic Slab" pitchFamily="2" charset="0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172200" y="3889262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VISITED </a:t>
            </a:r>
            <a:r>
              <a:rPr lang="en-US" b="1" dirty="0" smtClean="0">
                <a:latin typeface="Antic Slab" pitchFamily="2" charset="0"/>
              </a:rPr>
              <a:t>PLACES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New York, Washington, Anywhere on the north side of U.S.A, Mexico, </a:t>
            </a:r>
            <a:endParaRPr lang="en-US" dirty="0" smtClean="0">
              <a:latin typeface="Antic Slab" pitchFamily="2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3889262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FAVORITE </a:t>
            </a:r>
            <a:r>
              <a:rPr lang="en-US" b="1" dirty="0" smtClean="0">
                <a:latin typeface="Antic Slab" pitchFamily="2" charset="0"/>
              </a:rPr>
              <a:t>FOODS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Sushi, </a:t>
            </a:r>
            <a:endParaRPr lang="en-US" dirty="0" smtClean="0">
              <a:latin typeface="Antic Slab" pitchFamily="2" charset="0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ACHIEVEMENTS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Getting through stage fright, </a:t>
            </a:r>
            <a:endParaRPr lang="en-US" dirty="0" smtClean="0">
              <a:latin typeface="Antic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98473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77342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ntic Slab" pitchFamily="2" charset="0"/>
              </a:rPr>
              <a:t>LIKES AND DISLIKES (MEMBER #2)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LIKES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Eating, Sleeping, Hanging out with friends, Watching old movies, Reading (Stephen King and Tim Burton), Socializing, </a:t>
            </a:r>
            <a:endParaRPr lang="en-US" dirty="0">
              <a:latin typeface="Antic Slab" pitchFamily="2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DISLIKES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Certain people, Working, Thinking (sometimes), Tests, Drama,</a:t>
            </a:r>
            <a:endParaRPr lang="en-US" dirty="0">
              <a:latin typeface="Antic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309004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ntic Slab" pitchFamily="2" charset="0"/>
              </a:rPr>
              <a:t>MORE ABOUT ME (MEMBER #2)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THINGS I’M GOOD AT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Eating, Sleeping, Helping others, Caring for others, Reading, Talking, Socializing,</a:t>
            </a:r>
            <a:endParaRPr lang="en-US" dirty="0">
              <a:latin typeface="Antic Slab" pitchFamily="2" charset="0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172200" y="3889262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VISITED PLACES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California, Texas, Colorado, Florida, Alabama, North Carolina,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3889262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FAVORITE FOODS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Sushi, Junk Food, Mexican Food, Chinese Food, Soups, Vegetarian Dishes, Seafood, Bacon, Pecan Pie,</a:t>
            </a:r>
            <a:endParaRPr lang="en-US" dirty="0">
              <a:latin typeface="Antic Slab" pitchFamily="2" charset="0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ACHIEVEMENTS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Reading, Doing well in ELA, Caring for others, Helping others,</a:t>
            </a:r>
            <a:endParaRPr lang="en-US" dirty="0">
              <a:latin typeface="Antic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235375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66166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ntic Slab" pitchFamily="2" charset="0"/>
              </a:rPr>
              <a:t>LIKES AND DISLIKES (MEMBER </a:t>
            </a:r>
            <a:r>
              <a:rPr lang="en-US" b="1" dirty="0" smtClean="0">
                <a:latin typeface="Antic Slab" pitchFamily="2" charset="0"/>
              </a:rPr>
              <a:t>#3)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LIKES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Eating, Sleeping, Hanging out with friends, Watching movies, Playing Basketball, Doing homework, Mary, Kobe Bryant, YOUNG THUG,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ACHIEVEMENTS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Passing Freshman year, Dating the hottest girl ever,</a:t>
            </a:r>
          </a:p>
        </p:txBody>
      </p:sp>
    </p:spTree>
    <p:extLst>
      <p:ext uri="{BB962C8B-B14F-4D97-AF65-F5344CB8AC3E}">
        <p14:creationId xmlns:p14="http://schemas.microsoft.com/office/powerpoint/2010/main" val="3032458000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ntic Slab" pitchFamily="2" charset="0"/>
              </a:rPr>
              <a:t>MORE ABOUT ME (MEMBER </a:t>
            </a:r>
            <a:r>
              <a:rPr lang="en-US" b="1" dirty="0" smtClean="0">
                <a:latin typeface="Antic Slab" pitchFamily="2" charset="0"/>
              </a:rPr>
              <a:t>#3)</a:t>
            </a:r>
            <a:endParaRPr lang="en-US" b="1" dirty="0">
              <a:latin typeface="Antic Slab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THINGS I’M GOOD AT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US History, </a:t>
            </a:r>
            <a:r>
              <a:rPr lang="en-US" dirty="0" err="1" smtClean="0">
                <a:latin typeface="Antic Slab" pitchFamily="2" charset="0"/>
              </a:rPr>
              <a:t>Ballin</a:t>
            </a:r>
            <a:r>
              <a:rPr lang="en-US" dirty="0" smtClean="0">
                <a:latin typeface="Antic Slab" pitchFamily="2" charset="0"/>
              </a:rPr>
              <a:t>, </a:t>
            </a:r>
            <a:r>
              <a:rPr lang="en-US" dirty="0" err="1" smtClean="0">
                <a:latin typeface="Antic Slab" pitchFamily="2" charset="0"/>
              </a:rPr>
              <a:t>Spittin</a:t>
            </a:r>
            <a:r>
              <a:rPr lang="en-US" dirty="0" smtClean="0">
                <a:latin typeface="Antic Slab" pitchFamily="2" charset="0"/>
              </a:rPr>
              <a:t>’ Bars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Antic Slab" pitchFamily="2" charset="0"/>
              </a:rPr>
              <a:t>DISLIKES</a:t>
            </a:r>
          </a:p>
          <a:p>
            <a:pPr marL="0" indent="0">
              <a:buNone/>
            </a:pPr>
            <a:r>
              <a:rPr lang="en-US" dirty="0" smtClean="0">
                <a:latin typeface="Antic Slab" pitchFamily="2" charset="0"/>
              </a:rPr>
              <a:t>Seafood, Math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172200" y="3889262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VISITED PLACES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Florida, North Carolina, California, New York, New Jersey, Dominican Republic, Puerto Rico,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3889262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latin typeface="Antic Slab" pitchFamily="2" charset="0"/>
              </a:rPr>
              <a:t>FAVORITE FOODS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latin typeface="Antic Slab" pitchFamily="2" charset="0"/>
              </a:rPr>
              <a:t>Ribs, Pizza, Lasagna, Hamburgers, Chinese Food, Hotdogs, Bacon, </a:t>
            </a:r>
          </a:p>
        </p:txBody>
      </p:sp>
    </p:spTree>
    <p:extLst>
      <p:ext uri="{BB962C8B-B14F-4D97-AF65-F5344CB8AC3E}">
        <p14:creationId xmlns:p14="http://schemas.microsoft.com/office/powerpoint/2010/main" val="3097602184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440</Words>
  <Application>Microsoft Office PowerPoint</Application>
  <PresentationFormat>Widescreen</PresentationFormat>
  <Paragraphs>60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Antic Slab</vt:lpstr>
      <vt:lpstr>Arial</vt:lpstr>
      <vt:lpstr>Calibri</vt:lpstr>
      <vt:lpstr>Calibri Light</vt:lpstr>
      <vt:lpstr>Office Theme</vt:lpstr>
      <vt:lpstr>DIGITAL HANDSHAKE </vt:lpstr>
      <vt:lpstr>LIKES AND DISLIKES (MEMBER #1)</vt:lpstr>
      <vt:lpstr>MORE ABOUT ME (MEMBER #1)</vt:lpstr>
      <vt:lpstr>PowerPoint Presentation</vt:lpstr>
      <vt:lpstr>LIKES AND DISLIKES (MEMBER #2)</vt:lpstr>
      <vt:lpstr>MORE ABOUT ME (MEMBER #2)</vt:lpstr>
      <vt:lpstr>PowerPoint Presentation</vt:lpstr>
      <vt:lpstr>LIKES AND DISLIKES (MEMBER #3)</vt:lpstr>
      <vt:lpstr>MORE ABOUT ME (MEMBER #3)</vt:lpstr>
      <vt:lpstr>PowerPoint Presentation</vt:lpstr>
      <vt:lpstr>LIKES AND DISLIKES (MEMBER #4)</vt:lpstr>
      <vt:lpstr>MORE ABOUT ME (MEMBER #4)</vt:lpstr>
      <vt:lpstr>ABOUT FLOWERY BRANCH HIGHSCHOOL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HANDSHAKE</dc:title>
  <dc:creator>Audra Pinto</dc:creator>
  <cp:lastModifiedBy>Rachel Trevino</cp:lastModifiedBy>
  <cp:revision>9</cp:revision>
  <dcterms:created xsi:type="dcterms:W3CDTF">2016-02-11T14:04:32Z</dcterms:created>
  <dcterms:modified xsi:type="dcterms:W3CDTF">2016-02-16T13:31:20Z</dcterms:modified>
</cp:coreProperties>
</file>